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Gotham 1 Bold" pitchFamily="2" charset="0"/>
      <p:regular r:id="rId20"/>
      <p:bold r:id="rId21"/>
    </p:embeddedFont>
    <p:embeddedFont>
      <p:font typeface="Gotham 2" pitchFamily="2" charset="0"/>
      <p:regular r:id="rId22"/>
    </p:embeddedFont>
    <p:embeddedFont>
      <p:font typeface="Gotham Condensed 1 Bold" pitchFamily="2" charset="0"/>
      <p:regular r:id="rId23"/>
      <p:bold r:id="rId24"/>
    </p:embeddedFont>
    <p:embeddedFont>
      <p:font typeface="Gotham Condensed 2"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65" autoAdjust="0"/>
  </p:normalViewPr>
  <p:slideViewPr>
    <p:cSldViewPr>
      <p:cViewPr varScale="1">
        <p:scale>
          <a:sx n="75" d="100"/>
          <a:sy n="75" d="100"/>
        </p:scale>
        <p:origin x="54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ri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874594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1341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990600"/>
            <a:ext cx="14286185" cy="7424166"/>
          </a:xfrm>
          <a:prstGeom prst="rect">
            <a:avLst/>
          </a:prstGeom>
        </p:spPr>
        <p:txBody>
          <a:bodyPr lIns="0" tIns="0" rIns="0" bIns="0" rtlCol="0" anchor="t">
            <a:spAutoFit/>
          </a:bodyPr>
          <a:lstStyle/>
          <a:p>
            <a:pPr algn="ctr">
              <a:lnSpc>
                <a:spcPts val="4902"/>
              </a:lnSpc>
            </a:pPr>
            <a:r>
              <a:rPr lang="en-US" sz="3800" b="1" spc="-129">
                <a:solidFill>
                  <a:srgbClr val="FFFFFF"/>
                </a:solidFill>
                <a:latin typeface="Gotham 1 Bold"/>
                <a:ea typeface="Gotham 1 Bold"/>
                <a:cs typeface="Gotham 1 Bold"/>
                <a:sym typeface="Gotham 1 Bold"/>
              </a:rPr>
              <a:t>[13] Meanwhile all Judah stood before the Lord, with their little ones, their wives, and their children. [14] And the Spirit of the Lord came upon Jahaziel the son of Zechariah, son of Benaiah, son of Jeiel, son of Mattaniah, a Levite of the sons of Asaph, in the midst of the assembly. [15] And he said, “Listen, all Judah and inhabitants of Jerusalem and King Jehoshaphat: Thus says the Lord to you, ‘Do not be afraid and do not be dismayed at this great horde, for the battle is not yours but God’s. [16] Tomorrow go down against them. Behold, they will come up by the ascent of Ziz. You will find them at the end of the valley, east of the wilderness of Jeruel. </a:t>
            </a:r>
          </a:p>
          <a:p>
            <a:pPr algn="ctr">
              <a:lnSpc>
                <a:spcPts val="4902"/>
              </a:lnSpc>
            </a:pPr>
            <a:endParaRPr lang="en-US" sz="3800" b="1" spc="-129">
              <a:solidFill>
                <a:srgbClr val="FFFFFF"/>
              </a:solidFill>
              <a:latin typeface="Gotham 1 Bold"/>
              <a:ea typeface="Gotham 1 Bold"/>
              <a:cs typeface="Gotham 1 Bold"/>
              <a:sym typeface="Gotham 1 Bold"/>
            </a:endParaRPr>
          </a:p>
        </p:txBody>
      </p:sp>
      <p:sp>
        <p:nvSpPr>
          <p:cNvPr id="4" name="TextBox 4"/>
          <p:cNvSpPr txBox="1"/>
          <p:nvPr/>
        </p:nvSpPr>
        <p:spPr>
          <a:xfrm>
            <a:off x="1431971" y="8111131"/>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20:13-19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1609725"/>
            <a:ext cx="14286185" cy="6805041"/>
          </a:xfrm>
          <a:prstGeom prst="rect">
            <a:avLst/>
          </a:prstGeom>
        </p:spPr>
        <p:txBody>
          <a:bodyPr lIns="0" tIns="0" rIns="0" bIns="0" rtlCol="0" anchor="t">
            <a:spAutoFit/>
          </a:bodyPr>
          <a:lstStyle/>
          <a:p>
            <a:pPr algn="ctr">
              <a:lnSpc>
                <a:spcPts val="4902"/>
              </a:lnSpc>
            </a:pPr>
            <a:r>
              <a:rPr lang="en-US" sz="3800" b="1" spc="-129">
                <a:solidFill>
                  <a:srgbClr val="FFFFFF"/>
                </a:solidFill>
                <a:latin typeface="Gotham 1 Bold"/>
                <a:ea typeface="Gotham 1 Bold"/>
                <a:cs typeface="Gotham 1 Bold"/>
                <a:sym typeface="Gotham 1 Bold"/>
              </a:rPr>
              <a:t>[17] You will not need to fight in this battle. Stand firm, hold your position, and see the salvation of the Lord on your behalf, O Judah and Jerusalem.’ Do not be afraid and do not be dismayed. Tomorrow go out against them, and the Lord will be with you.” [18] Then Jehoshaphat bowed his head with his face to the ground, and all Judah and the inhabitants of Jerusalem fell down before the Lord, worshiping the Lord. [19] And the Levites, of the Kohathites and the Korahites, stood up to praise the Lord, the God of Israel, with a very loud voice. </a:t>
            </a:r>
          </a:p>
          <a:p>
            <a:pPr algn="ctr">
              <a:lnSpc>
                <a:spcPts val="4902"/>
              </a:lnSpc>
            </a:pPr>
            <a:endParaRPr lang="en-US" sz="3800" b="1" spc="-129">
              <a:solidFill>
                <a:srgbClr val="FFFFFF"/>
              </a:solidFill>
              <a:latin typeface="Gotham 1 Bold"/>
              <a:ea typeface="Gotham 1 Bold"/>
              <a:cs typeface="Gotham 1 Bold"/>
              <a:sym typeface="Gotham 1 Bold"/>
            </a:endParaRPr>
          </a:p>
        </p:txBody>
      </p:sp>
      <p:sp>
        <p:nvSpPr>
          <p:cNvPr id="4" name="TextBox 4"/>
          <p:cNvSpPr txBox="1"/>
          <p:nvPr/>
        </p:nvSpPr>
        <p:spPr>
          <a:xfrm>
            <a:off x="1431971" y="8111131"/>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20:13-19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8323334" y="2050554"/>
            <a:ext cx="1641332" cy="164133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85725" cap="sq">
              <a:solidFill>
                <a:srgbClr val="FFFFFF"/>
              </a:solidFill>
              <a:prstDash val="solid"/>
              <a:miter/>
            </a:ln>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4160966"/>
            <a:ext cx="16230600" cy="2848481"/>
          </a:xfrm>
          <a:prstGeom prst="rect">
            <a:avLst/>
          </a:prstGeom>
        </p:spPr>
        <p:txBody>
          <a:bodyPr lIns="0" tIns="0" rIns="0" bIns="0" rtlCol="0" anchor="t">
            <a:spAutoFit/>
          </a:bodyPr>
          <a:lstStyle/>
          <a:p>
            <a:pPr algn="ctr">
              <a:lnSpc>
                <a:spcPts val="10735"/>
              </a:lnSpc>
            </a:pPr>
            <a:r>
              <a:rPr lang="en-US" sz="12199" b="1" spc="573">
                <a:solidFill>
                  <a:srgbClr val="FFFFFF"/>
                </a:solidFill>
                <a:latin typeface="Gotham Condensed 1 Bold"/>
                <a:ea typeface="Gotham Condensed 1 Bold"/>
                <a:cs typeface="Gotham Condensed 1 Bold"/>
                <a:sym typeface="Gotham Condensed 1 Bold"/>
              </a:rPr>
              <a:t>GOD’S RADICAL MEANS </a:t>
            </a:r>
          </a:p>
          <a:p>
            <a:pPr algn="ctr">
              <a:lnSpc>
                <a:spcPts val="10735"/>
              </a:lnSpc>
            </a:pPr>
            <a:r>
              <a:rPr lang="en-US" sz="12199" b="1" spc="573">
                <a:solidFill>
                  <a:srgbClr val="FFFFFF"/>
                </a:solidFill>
                <a:latin typeface="Gotham Condensed 1 Bold"/>
                <a:ea typeface="Gotham Condensed 1 Bold"/>
                <a:cs typeface="Gotham Condensed 1 Bold"/>
                <a:sym typeface="Gotham Condensed 1 Bold"/>
              </a:rPr>
              <a:t>OF VICTORY </a:t>
            </a:r>
          </a:p>
        </p:txBody>
      </p:sp>
      <p:sp>
        <p:nvSpPr>
          <p:cNvPr id="7" name="TextBox 7"/>
          <p:cNvSpPr txBox="1"/>
          <p:nvPr/>
        </p:nvSpPr>
        <p:spPr>
          <a:xfrm>
            <a:off x="8323334" y="1938405"/>
            <a:ext cx="1641332" cy="1675129"/>
          </a:xfrm>
          <a:prstGeom prst="rect">
            <a:avLst/>
          </a:prstGeom>
        </p:spPr>
        <p:txBody>
          <a:bodyPr lIns="0" tIns="0" rIns="0" bIns="0" rtlCol="0" anchor="t">
            <a:spAutoFit/>
          </a:bodyPr>
          <a:lstStyle/>
          <a:p>
            <a:pPr algn="ctr">
              <a:lnSpc>
                <a:spcPts val="13720"/>
              </a:lnSpc>
            </a:pPr>
            <a:r>
              <a:rPr lang="en-US" sz="9800" b="1" spc="460">
                <a:solidFill>
                  <a:srgbClr val="FFFFFF"/>
                </a:solidFill>
                <a:latin typeface="Gotham Condensed 1 Bold"/>
                <a:ea typeface="Gotham Condensed 1 Bold"/>
                <a:cs typeface="Gotham Condensed 1 Bold"/>
                <a:sym typeface="Gotham Condensed 1 Bold"/>
              </a:rPr>
              <a:t>#3</a:t>
            </a:r>
          </a:p>
        </p:txBody>
      </p:sp>
      <p:sp>
        <p:nvSpPr>
          <p:cNvPr id="8" name="TextBox 8"/>
          <p:cNvSpPr txBox="1"/>
          <p:nvPr/>
        </p:nvSpPr>
        <p:spPr>
          <a:xfrm>
            <a:off x="1028700" y="7104697"/>
            <a:ext cx="16230600"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1609725"/>
            <a:ext cx="14286185" cy="6805041"/>
          </a:xfrm>
          <a:prstGeom prst="rect">
            <a:avLst/>
          </a:prstGeom>
        </p:spPr>
        <p:txBody>
          <a:bodyPr lIns="0" tIns="0" rIns="0" bIns="0" rtlCol="0" anchor="t">
            <a:spAutoFit/>
          </a:bodyPr>
          <a:lstStyle/>
          <a:p>
            <a:pPr algn="ctr">
              <a:lnSpc>
                <a:spcPts val="4902"/>
              </a:lnSpc>
            </a:pPr>
            <a:r>
              <a:rPr lang="en-US" sz="3800" b="1" spc="-129">
                <a:solidFill>
                  <a:srgbClr val="FFFFFF"/>
                </a:solidFill>
                <a:latin typeface="Gotham 1 Bold"/>
                <a:ea typeface="Gotham 1 Bold"/>
                <a:cs typeface="Gotham 1 Bold"/>
                <a:sym typeface="Gotham 1 Bold"/>
              </a:rPr>
              <a:t>[20] And they rose early in the morning and went out into the </a:t>
            </a:r>
          </a:p>
          <a:p>
            <a:pPr algn="ctr">
              <a:lnSpc>
                <a:spcPts val="4902"/>
              </a:lnSpc>
            </a:pPr>
            <a:r>
              <a:rPr lang="en-US" sz="3800" b="1" spc="-129">
                <a:solidFill>
                  <a:srgbClr val="FFFFFF"/>
                </a:solidFill>
                <a:latin typeface="Gotham 1 Bold"/>
                <a:ea typeface="Gotham 1 Bold"/>
                <a:cs typeface="Gotham 1 Bold"/>
                <a:sym typeface="Gotham 1 Bold"/>
              </a:rPr>
              <a:t>wilderness of Tekoa. And when they went out, Jehoshaphat stood and said, “Hear me, Judah and inhabitants of Jerusalem! Believe in the Lord your God, and you will be established; believe his prophets, and you will succeed.” [21] And when he had taken counsel with the people, he appointed those who were to sing to the Lord and praise </a:t>
            </a:r>
          </a:p>
          <a:p>
            <a:pPr algn="ctr">
              <a:lnSpc>
                <a:spcPts val="4902"/>
              </a:lnSpc>
            </a:pPr>
            <a:r>
              <a:rPr lang="en-US" sz="3800" b="1" spc="-129">
                <a:solidFill>
                  <a:srgbClr val="FFFFFF"/>
                </a:solidFill>
                <a:latin typeface="Gotham 1 Bold"/>
                <a:ea typeface="Gotham 1 Bold"/>
                <a:cs typeface="Gotham 1 Bold"/>
                <a:sym typeface="Gotham 1 Bold"/>
              </a:rPr>
              <a:t>him in holy attire, as they went before the army, and say, “Give thanks to the Lord, for his steadfast love endures forever.”  </a:t>
            </a:r>
          </a:p>
          <a:p>
            <a:pPr algn="ctr">
              <a:lnSpc>
                <a:spcPts val="4902"/>
              </a:lnSpc>
            </a:pPr>
            <a:endParaRPr lang="en-US" sz="3800" b="1" spc="-129">
              <a:solidFill>
                <a:srgbClr val="FFFFFF"/>
              </a:solidFill>
              <a:latin typeface="Gotham 1 Bold"/>
              <a:ea typeface="Gotham 1 Bold"/>
              <a:cs typeface="Gotham 1 Bold"/>
              <a:sym typeface="Gotham 1 Bold"/>
            </a:endParaRPr>
          </a:p>
        </p:txBody>
      </p:sp>
      <p:sp>
        <p:nvSpPr>
          <p:cNvPr id="4" name="TextBox 4"/>
          <p:cNvSpPr txBox="1"/>
          <p:nvPr/>
        </p:nvSpPr>
        <p:spPr>
          <a:xfrm>
            <a:off x="1431971" y="8111131"/>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2650617"/>
            <a:ext cx="14286185" cy="4947666"/>
          </a:xfrm>
          <a:prstGeom prst="rect">
            <a:avLst/>
          </a:prstGeom>
        </p:spPr>
        <p:txBody>
          <a:bodyPr lIns="0" tIns="0" rIns="0" bIns="0" rtlCol="0" anchor="t">
            <a:spAutoFit/>
          </a:bodyPr>
          <a:lstStyle/>
          <a:p>
            <a:pPr algn="ctr">
              <a:lnSpc>
                <a:spcPts val="4902"/>
              </a:lnSpc>
            </a:pPr>
            <a:r>
              <a:rPr lang="en-US" sz="3800" b="1" spc="-129">
                <a:solidFill>
                  <a:srgbClr val="FFFFFF"/>
                </a:solidFill>
                <a:latin typeface="Gotham 1 Bold"/>
                <a:ea typeface="Gotham 1 Bold"/>
                <a:cs typeface="Gotham 1 Bold"/>
                <a:sym typeface="Gotham 1 Bold"/>
              </a:rPr>
              <a:t>[22] And when they began to sing and praise, the Lord set an ambush against the men of Ammon, Moab, and Mount Seir, who had come against Judah, so that they were routed. [23] For the men of Ammon and Moab rose against the inhabitants of Mount Seir, devoting them to destruction, and when they had made an end of the inhabitants of Seir, they all helped to destroy one another.   </a:t>
            </a:r>
          </a:p>
          <a:p>
            <a:pPr algn="ctr">
              <a:lnSpc>
                <a:spcPts val="4902"/>
              </a:lnSpc>
            </a:pPr>
            <a:endParaRPr lang="en-US" sz="3800" b="1" spc="-129">
              <a:solidFill>
                <a:srgbClr val="FFFFFF"/>
              </a:solidFill>
              <a:latin typeface="Gotham 1 Bold"/>
              <a:ea typeface="Gotham 1 Bold"/>
              <a:cs typeface="Gotham 1 Bold"/>
              <a:sym typeface="Gotham 1 Bold"/>
            </a:endParaRPr>
          </a:p>
        </p:txBody>
      </p:sp>
      <p:sp>
        <p:nvSpPr>
          <p:cNvPr id="4" name="TextBox 4"/>
          <p:cNvSpPr txBox="1"/>
          <p:nvPr/>
        </p:nvSpPr>
        <p:spPr>
          <a:xfrm>
            <a:off x="1431971" y="8111131"/>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824121" y="432487"/>
            <a:ext cx="16435179" cy="1539874"/>
          </a:xfrm>
          <a:prstGeom prst="rect">
            <a:avLst/>
          </a:prstGeom>
        </p:spPr>
        <p:txBody>
          <a:bodyPr lIns="0" tIns="0" rIns="0" bIns="0" rtlCol="0" anchor="t">
            <a:spAutoFit/>
          </a:bodyPr>
          <a:lstStyle/>
          <a:p>
            <a:pPr algn="l">
              <a:lnSpc>
                <a:spcPts val="11200"/>
              </a:lnSpc>
            </a:pPr>
            <a:r>
              <a:rPr lang="en-US" sz="8000" spc="376">
                <a:solidFill>
                  <a:srgbClr val="FFFFFF"/>
                </a:solidFill>
                <a:latin typeface="Gotham Condensed 2"/>
                <a:ea typeface="Gotham Condensed 2"/>
                <a:cs typeface="Gotham Condensed 2"/>
                <a:sym typeface="Gotham Condensed 2"/>
              </a:rPr>
              <a:t>DEEPEN DEVOTION</a:t>
            </a:r>
          </a:p>
        </p:txBody>
      </p:sp>
      <p:sp>
        <p:nvSpPr>
          <p:cNvPr id="4" name="TextBox 4"/>
          <p:cNvSpPr txBox="1"/>
          <p:nvPr/>
        </p:nvSpPr>
        <p:spPr>
          <a:xfrm>
            <a:off x="824121" y="2410632"/>
            <a:ext cx="16435179" cy="1309116"/>
          </a:xfrm>
          <a:prstGeom prst="rect">
            <a:avLst/>
          </a:prstGeom>
        </p:spPr>
        <p:txBody>
          <a:bodyPr lIns="0" tIns="0" rIns="0" bIns="0" rtlCol="0" anchor="t">
            <a:spAutoFit/>
          </a:bodyPr>
          <a:lstStyle/>
          <a:p>
            <a:pPr marL="820421" lvl="1" indent="-410210" algn="l">
              <a:lnSpc>
                <a:spcPts val="4902"/>
              </a:lnSpc>
              <a:buFont typeface="Arial"/>
              <a:buChar char="•"/>
            </a:pPr>
            <a:r>
              <a:rPr lang="en-US" sz="3800" spc="-129">
                <a:solidFill>
                  <a:srgbClr val="FFFFFF"/>
                </a:solidFill>
                <a:latin typeface="Gotham 2"/>
                <a:ea typeface="Gotham 2"/>
                <a:cs typeface="Gotham 2"/>
                <a:sym typeface="Gotham 2"/>
              </a:rPr>
              <a:t>Seek God in the Battle</a:t>
            </a:r>
          </a:p>
          <a:p>
            <a:pPr algn="l">
              <a:lnSpc>
                <a:spcPts val="4902"/>
              </a:lnSpc>
            </a:pPr>
            <a:endParaRPr lang="en-US" sz="3800" spc="-129">
              <a:solidFill>
                <a:srgbClr val="FFFFFF"/>
              </a:solidFill>
              <a:latin typeface="Gotham 2"/>
              <a:ea typeface="Gotham 2"/>
              <a:cs typeface="Gotham 2"/>
              <a:sym typeface="Gotham 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824121" y="432487"/>
            <a:ext cx="16435179" cy="1539874"/>
          </a:xfrm>
          <a:prstGeom prst="rect">
            <a:avLst/>
          </a:prstGeom>
        </p:spPr>
        <p:txBody>
          <a:bodyPr lIns="0" tIns="0" rIns="0" bIns="0" rtlCol="0" anchor="t">
            <a:spAutoFit/>
          </a:bodyPr>
          <a:lstStyle/>
          <a:p>
            <a:pPr algn="l">
              <a:lnSpc>
                <a:spcPts val="11200"/>
              </a:lnSpc>
            </a:pPr>
            <a:r>
              <a:rPr lang="en-US" sz="8000" spc="376">
                <a:solidFill>
                  <a:srgbClr val="FFFFFF"/>
                </a:solidFill>
                <a:latin typeface="Gotham Condensed 2"/>
                <a:ea typeface="Gotham Condensed 2"/>
                <a:cs typeface="Gotham Condensed 2"/>
                <a:sym typeface="Gotham Condensed 2"/>
              </a:rPr>
              <a:t>DEEPEN DEVOTION</a:t>
            </a:r>
          </a:p>
        </p:txBody>
      </p:sp>
      <p:sp>
        <p:nvSpPr>
          <p:cNvPr id="4" name="TextBox 4"/>
          <p:cNvSpPr txBox="1"/>
          <p:nvPr/>
        </p:nvSpPr>
        <p:spPr>
          <a:xfrm>
            <a:off x="824121" y="2410632"/>
            <a:ext cx="16435179" cy="1928241"/>
          </a:xfrm>
          <a:prstGeom prst="rect">
            <a:avLst/>
          </a:prstGeom>
        </p:spPr>
        <p:txBody>
          <a:bodyPr lIns="0" tIns="0" rIns="0" bIns="0" rtlCol="0" anchor="t">
            <a:spAutoFit/>
          </a:bodyPr>
          <a:lstStyle/>
          <a:p>
            <a:pPr marL="820421" lvl="1" indent="-410210" algn="l">
              <a:lnSpc>
                <a:spcPts val="4902"/>
              </a:lnSpc>
              <a:buFont typeface="Arial"/>
              <a:buChar char="•"/>
            </a:pPr>
            <a:r>
              <a:rPr lang="en-US" sz="3800" spc="-129">
                <a:solidFill>
                  <a:srgbClr val="FFFFFF"/>
                </a:solidFill>
                <a:latin typeface="Gotham 2"/>
                <a:ea typeface="Gotham 2"/>
                <a:cs typeface="Gotham 2"/>
                <a:sym typeface="Gotham 2"/>
              </a:rPr>
              <a:t>Seek God in the Battle</a:t>
            </a:r>
          </a:p>
          <a:p>
            <a:pPr algn="l">
              <a:lnSpc>
                <a:spcPts val="4902"/>
              </a:lnSpc>
            </a:pPr>
            <a:endParaRPr lang="en-US" sz="3800" spc="-129">
              <a:solidFill>
                <a:srgbClr val="FFFFFF"/>
              </a:solidFill>
              <a:latin typeface="Gotham 2"/>
              <a:ea typeface="Gotham 2"/>
              <a:cs typeface="Gotham 2"/>
              <a:sym typeface="Gotham 2"/>
            </a:endParaRPr>
          </a:p>
          <a:p>
            <a:pPr marL="820421" lvl="1" indent="-410210" algn="l">
              <a:lnSpc>
                <a:spcPts val="4902"/>
              </a:lnSpc>
              <a:buFont typeface="Arial"/>
              <a:buChar char="•"/>
            </a:pPr>
            <a:r>
              <a:rPr lang="en-US" sz="3800" spc="-129">
                <a:solidFill>
                  <a:srgbClr val="FFFFFF"/>
                </a:solidFill>
                <a:latin typeface="Gotham 2"/>
                <a:ea typeface="Gotham 2"/>
                <a:cs typeface="Gotham 2"/>
                <a:sym typeface="Gotham 2"/>
              </a:rPr>
              <a:t>Seek God by Praising Him and Praying His Word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824121" y="432487"/>
            <a:ext cx="16435179" cy="1539874"/>
          </a:xfrm>
          <a:prstGeom prst="rect">
            <a:avLst/>
          </a:prstGeom>
        </p:spPr>
        <p:txBody>
          <a:bodyPr lIns="0" tIns="0" rIns="0" bIns="0" rtlCol="0" anchor="t">
            <a:spAutoFit/>
          </a:bodyPr>
          <a:lstStyle/>
          <a:p>
            <a:pPr algn="l">
              <a:lnSpc>
                <a:spcPts val="11200"/>
              </a:lnSpc>
            </a:pPr>
            <a:r>
              <a:rPr lang="en-US" sz="8000" spc="376">
                <a:solidFill>
                  <a:srgbClr val="FFFFFF"/>
                </a:solidFill>
                <a:latin typeface="Gotham Condensed 2"/>
                <a:ea typeface="Gotham Condensed 2"/>
                <a:cs typeface="Gotham Condensed 2"/>
                <a:sym typeface="Gotham Condensed 2"/>
              </a:rPr>
              <a:t>DEEPEN DEVOTION</a:t>
            </a:r>
          </a:p>
        </p:txBody>
      </p:sp>
      <p:sp>
        <p:nvSpPr>
          <p:cNvPr id="4" name="TextBox 4"/>
          <p:cNvSpPr txBox="1"/>
          <p:nvPr/>
        </p:nvSpPr>
        <p:spPr>
          <a:xfrm>
            <a:off x="824121" y="2410632"/>
            <a:ext cx="16435179" cy="3166491"/>
          </a:xfrm>
          <a:prstGeom prst="rect">
            <a:avLst/>
          </a:prstGeom>
        </p:spPr>
        <p:txBody>
          <a:bodyPr lIns="0" tIns="0" rIns="0" bIns="0" rtlCol="0" anchor="t">
            <a:spAutoFit/>
          </a:bodyPr>
          <a:lstStyle/>
          <a:p>
            <a:pPr marL="820421" lvl="1" indent="-410210" algn="l">
              <a:lnSpc>
                <a:spcPts val="4902"/>
              </a:lnSpc>
              <a:buFont typeface="Arial"/>
              <a:buChar char="•"/>
            </a:pPr>
            <a:r>
              <a:rPr lang="en-US" sz="3800" spc="-129">
                <a:solidFill>
                  <a:srgbClr val="FFFFFF"/>
                </a:solidFill>
                <a:latin typeface="Gotham 2"/>
                <a:ea typeface="Gotham 2"/>
                <a:cs typeface="Gotham 2"/>
                <a:sym typeface="Gotham 2"/>
              </a:rPr>
              <a:t>Seek God in the Battle</a:t>
            </a:r>
          </a:p>
          <a:p>
            <a:pPr algn="l">
              <a:lnSpc>
                <a:spcPts val="4902"/>
              </a:lnSpc>
            </a:pPr>
            <a:endParaRPr lang="en-US" sz="3800" spc="-129">
              <a:solidFill>
                <a:srgbClr val="FFFFFF"/>
              </a:solidFill>
              <a:latin typeface="Gotham 2"/>
              <a:ea typeface="Gotham 2"/>
              <a:cs typeface="Gotham 2"/>
              <a:sym typeface="Gotham 2"/>
            </a:endParaRPr>
          </a:p>
          <a:p>
            <a:pPr marL="820421" lvl="1" indent="-410210" algn="l">
              <a:lnSpc>
                <a:spcPts val="4902"/>
              </a:lnSpc>
              <a:buFont typeface="Arial"/>
              <a:buChar char="•"/>
            </a:pPr>
            <a:r>
              <a:rPr lang="en-US" sz="3800" spc="-129">
                <a:solidFill>
                  <a:srgbClr val="FFFFFF"/>
                </a:solidFill>
                <a:latin typeface="Gotham 2"/>
                <a:ea typeface="Gotham 2"/>
                <a:cs typeface="Gotham 2"/>
                <a:sym typeface="Gotham 2"/>
              </a:rPr>
              <a:t>Seek God by Praising Him and Praying His Word</a:t>
            </a:r>
          </a:p>
          <a:p>
            <a:pPr algn="l">
              <a:lnSpc>
                <a:spcPts val="4902"/>
              </a:lnSpc>
            </a:pPr>
            <a:endParaRPr lang="en-US" sz="3800" spc="-129">
              <a:solidFill>
                <a:srgbClr val="FFFFFF"/>
              </a:solidFill>
              <a:latin typeface="Gotham 2"/>
              <a:ea typeface="Gotham 2"/>
              <a:cs typeface="Gotham 2"/>
              <a:sym typeface="Gotham 2"/>
            </a:endParaRPr>
          </a:p>
          <a:p>
            <a:pPr marL="820421" lvl="1" indent="-410210" algn="l">
              <a:lnSpc>
                <a:spcPts val="4902"/>
              </a:lnSpc>
              <a:buFont typeface="Arial"/>
              <a:buChar char="•"/>
            </a:pPr>
            <a:r>
              <a:rPr lang="en-US" sz="3800" spc="-129">
                <a:solidFill>
                  <a:srgbClr val="FFFFFF"/>
                </a:solidFill>
                <a:latin typeface="Gotham 2"/>
                <a:ea typeface="Gotham 2"/>
                <a:cs typeface="Gotham 2"/>
                <a:sym typeface="Gotham 2"/>
              </a:rPr>
              <a:t>Seek God with Honest Lament and Humble Dependence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824121" y="432487"/>
            <a:ext cx="16435179" cy="1539874"/>
          </a:xfrm>
          <a:prstGeom prst="rect">
            <a:avLst/>
          </a:prstGeom>
        </p:spPr>
        <p:txBody>
          <a:bodyPr lIns="0" tIns="0" rIns="0" bIns="0" rtlCol="0" anchor="t">
            <a:spAutoFit/>
          </a:bodyPr>
          <a:lstStyle/>
          <a:p>
            <a:pPr algn="l">
              <a:lnSpc>
                <a:spcPts val="11200"/>
              </a:lnSpc>
            </a:pPr>
            <a:r>
              <a:rPr lang="en-US" sz="8000" spc="376">
                <a:solidFill>
                  <a:srgbClr val="FFFFFF"/>
                </a:solidFill>
                <a:latin typeface="Gotham Condensed 2"/>
                <a:ea typeface="Gotham Condensed 2"/>
                <a:cs typeface="Gotham Condensed 2"/>
                <a:sym typeface="Gotham Condensed 2"/>
              </a:rPr>
              <a:t>DEEPEN DEVOTION</a:t>
            </a:r>
          </a:p>
        </p:txBody>
      </p:sp>
      <p:sp>
        <p:nvSpPr>
          <p:cNvPr id="4" name="TextBox 4"/>
          <p:cNvSpPr txBox="1"/>
          <p:nvPr/>
        </p:nvSpPr>
        <p:spPr>
          <a:xfrm>
            <a:off x="824121" y="2410632"/>
            <a:ext cx="16435179" cy="4404741"/>
          </a:xfrm>
          <a:prstGeom prst="rect">
            <a:avLst/>
          </a:prstGeom>
        </p:spPr>
        <p:txBody>
          <a:bodyPr lIns="0" tIns="0" rIns="0" bIns="0" rtlCol="0" anchor="t">
            <a:spAutoFit/>
          </a:bodyPr>
          <a:lstStyle/>
          <a:p>
            <a:pPr marL="820421" lvl="1" indent="-410210" algn="l">
              <a:lnSpc>
                <a:spcPts val="4902"/>
              </a:lnSpc>
              <a:buFont typeface="Arial"/>
              <a:buChar char="•"/>
            </a:pPr>
            <a:r>
              <a:rPr lang="en-US" sz="3800" spc="-129">
                <a:solidFill>
                  <a:srgbClr val="FFFFFF"/>
                </a:solidFill>
                <a:latin typeface="Gotham 2"/>
                <a:ea typeface="Gotham 2"/>
                <a:cs typeface="Gotham 2"/>
                <a:sym typeface="Gotham 2"/>
              </a:rPr>
              <a:t>Seek God in the Battle</a:t>
            </a:r>
          </a:p>
          <a:p>
            <a:pPr algn="l">
              <a:lnSpc>
                <a:spcPts val="4902"/>
              </a:lnSpc>
            </a:pPr>
            <a:endParaRPr lang="en-US" sz="3800" spc="-129">
              <a:solidFill>
                <a:srgbClr val="FFFFFF"/>
              </a:solidFill>
              <a:latin typeface="Gotham 2"/>
              <a:ea typeface="Gotham 2"/>
              <a:cs typeface="Gotham 2"/>
              <a:sym typeface="Gotham 2"/>
            </a:endParaRPr>
          </a:p>
          <a:p>
            <a:pPr marL="820421" lvl="1" indent="-410210" algn="l">
              <a:lnSpc>
                <a:spcPts val="4902"/>
              </a:lnSpc>
              <a:buFont typeface="Arial"/>
              <a:buChar char="•"/>
            </a:pPr>
            <a:r>
              <a:rPr lang="en-US" sz="3800" spc="-129">
                <a:solidFill>
                  <a:srgbClr val="FFFFFF"/>
                </a:solidFill>
                <a:latin typeface="Gotham 2"/>
                <a:ea typeface="Gotham 2"/>
                <a:cs typeface="Gotham 2"/>
                <a:sym typeface="Gotham 2"/>
              </a:rPr>
              <a:t>Seek God by Praising Him and Praying His Word</a:t>
            </a:r>
          </a:p>
          <a:p>
            <a:pPr algn="l">
              <a:lnSpc>
                <a:spcPts val="4902"/>
              </a:lnSpc>
            </a:pPr>
            <a:endParaRPr lang="en-US" sz="3800" spc="-129">
              <a:solidFill>
                <a:srgbClr val="FFFFFF"/>
              </a:solidFill>
              <a:latin typeface="Gotham 2"/>
              <a:ea typeface="Gotham 2"/>
              <a:cs typeface="Gotham 2"/>
              <a:sym typeface="Gotham 2"/>
            </a:endParaRPr>
          </a:p>
          <a:p>
            <a:pPr marL="820421" lvl="1" indent="-410210" algn="l">
              <a:lnSpc>
                <a:spcPts val="4902"/>
              </a:lnSpc>
              <a:buFont typeface="Arial"/>
              <a:buChar char="•"/>
            </a:pPr>
            <a:r>
              <a:rPr lang="en-US" sz="3800" spc="-129">
                <a:solidFill>
                  <a:srgbClr val="FFFFFF"/>
                </a:solidFill>
                <a:latin typeface="Gotham 2"/>
                <a:ea typeface="Gotham 2"/>
                <a:cs typeface="Gotham 2"/>
                <a:sym typeface="Gotham 2"/>
              </a:rPr>
              <a:t>Seek God with Honest Lament and Humble Dependence </a:t>
            </a:r>
          </a:p>
          <a:p>
            <a:pPr algn="l">
              <a:lnSpc>
                <a:spcPts val="4902"/>
              </a:lnSpc>
            </a:pPr>
            <a:endParaRPr lang="en-US" sz="3800" spc="-129">
              <a:solidFill>
                <a:srgbClr val="FFFFFF"/>
              </a:solidFill>
              <a:latin typeface="Gotham 2"/>
              <a:ea typeface="Gotham 2"/>
              <a:cs typeface="Gotham 2"/>
              <a:sym typeface="Gotham 2"/>
            </a:endParaRPr>
          </a:p>
          <a:p>
            <a:pPr marL="820421" lvl="1" indent="-410210" algn="l">
              <a:lnSpc>
                <a:spcPts val="4902"/>
              </a:lnSpc>
              <a:buFont typeface="Arial"/>
              <a:buChar char="•"/>
            </a:pPr>
            <a:r>
              <a:rPr lang="en-US" sz="3800" spc="-129">
                <a:solidFill>
                  <a:srgbClr val="FFFFFF"/>
                </a:solidFill>
                <a:latin typeface="Gotham 2"/>
                <a:ea typeface="Gotham 2"/>
                <a:cs typeface="Gotham 2"/>
                <a:sym typeface="Gotham 2"/>
              </a:rPr>
              <a:t>Seek God with Worshipful Faith in His Victory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364033" y="4238313"/>
            <a:ext cx="15559933" cy="1711961"/>
          </a:xfrm>
          <a:prstGeom prst="rect">
            <a:avLst/>
          </a:prstGeom>
        </p:spPr>
        <p:txBody>
          <a:bodyPr lIns="0" tIns="0" rIns="0" bIns="0" rtlCol="0" anchor="t">
            <a:spAutoFit/>
          </a:bodyPr>
          <a:lstStyle/>
          <a:p>
            <a:pPr algn="l">
              <a:lnSpc>
                <a:spcPts val="12320"/>
              </a:lnSpc>
            </a:pPr>
            <a:r>
              <a:rPr lang="en-US" sz="14000" b="1" spc="658">
                <a:solidFill>
                  <a:srgbClr val="FFFFFF"/>
                </a:solidFill>
                <a:latin typeface="Gotham Condensed 1 Bold"/>
                <a:ea typeface="Gotham Condensed 1 Bold"/>
                <a:cs typeface="Gotham Condensed 1 Bold"/>
                <a:sym typeface="Gotham Condensed 1 Bold"/>
              </a:rPr>
              <a:t>DEEPEN DEVOTION</a:t>
            </a:r>
          </a:p>
        </p:txBody>
      </p:sp>
      <p:sp>
        <p:nvSpPr>
          <p:cNvPr id="4" name="TextBox 4"/>
          <p:cNvSpPr txBox="1"/>
          <p:nvPr/>
        </p:nvSpPr>
        <p:spPr>
          <a:xfrm>
            <a:off x="1364033" y="5864549"/>
            <a:ext cx="15559933" cy="679450"/>
          </a:xfrm>
          <a:prstGeom prst="rect">
            <a:avLst/>
          </a:prstGeom>
        </p:spPr>
        <p:txBody>
          <a:bodyPr lIns="0" tIns="0" rIns="0" bIns="0" rtlCol="0" anchor="t">
            <a:spAutoFit/>
          </a:bodyPr>
          <a:lstStyle/>
          <a:p>
            <a:pPr algn="l">
              <a:lnSpc>
                <a:spcPts val="5599"/>
              </a:lnSpc>
            </a:pPr>
            <a:r>
              <a:rPr lang="en-US" sz="3999" b="1" spc="447">
                <a:solidFill>
                  <a:srgbClr val="FFFFFF"/>
                </a:solidFill>
                <a:latin typeface="Gotham 1 Bold"/>
                <a:ea typeface="Gotham 1 Bold"/>
                <a:cs typeface="Gotham 1 Bold"/>
                <a:sym typeface="Gotham 1 Bold"/>
              </a:rPr>
              <a:t>TONY MERIDA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264863" y="4337049"/>
            <a:ext cx="15758275" cy="1035051"/>
          </a:xfrm>
          <a:prstGeom prst="rect">
            <a:avLst/>
          </a:prstGeom>
        </p:spPr>
        <p:txBody>
          <a:bodyPr lIns="0" tIns="0" rIns="0" bIns="0" rtlCol="0" anchor="t">
            <a:spAutoFit/>
          </a:bodyPr>
          <a:lstStyle/>
          <a:p>
            <a:pPr algn="ctr">
              <a:lnSpc>
                <a:spcPts val="7600"/>
              </a:lnSpc>
            </a:pPr>
            <a:r>
              <a:rPr lang="en-US" sz="8000" b="1" spc="-384">
                <a:solidFill>
                  <a:srgbClr val="FFFFFF"/>
                </a:solidFill>
                <a:latin typeface="Gotham 1 Bold"/>
                <a:ea typeface="Gotham 1 Bold"/>
                <a:cs typeface="Gotham 1 Bold"/>
                <a:sym typeface="Gotham 1 Bold"/>
              </a:rPr>
              <a:t>2 Chronicles 20: 1-23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8323334" y="2050554"/>
            <a:ext cx="1641332" cy="164133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85725" cap="sq">
              <a:solidFill>
                <a:srgbClr val="FFFFFF"/>
              </a:solidFill>
              <a:prstDash val="solid"/>
              <a:miter/>
            </a:ln>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4160966"/>
            <a:ext cx="16230600" cy="1486406"/>
          </a:xfrm>
          <a:prstGeom prst="rect">
            <a:avLst/>
          </a:prstGeom>
        </p:spPr>
        <p:txBody>
          <a:bodyPr lIns="0" tIns="0" rIns="0" bIns="0" rtlCol="0" anchor="t">
            <a:spAutoFit/>
          </a:bodyPr>
          <a:lstStyle/>
          <a:p>
            <a:pPr algn="ctr">
              <a:lnSpc>
                <a:spcPts val="10735"/>
              </a:lnSpc>
            </a:pPr>
            <a:r>
              <a:rPr lang="en-US" sz="12199" b="1" spc="573">
                <a:solidFill>
                  <a:srgbClr val="FFFFFF"/>
                </a:solidFill>
                <a:latin typeface="Gotham Condensed 1 Bold"/>
                <a:ea typeface="Gotham Condensed 1 Bold"/>
                <a:cs typeface="Gotham Condensed 1 Bold"/>
                <a:sym typeface="Gotham Condensed 1 Bold"/>
              </a:rPr>
              <a:t>JEHOSHAPHAT’S PRAYER</a:t>
            </a:r>
          </a:p>
        </p:txBody>
      </p:sp>
      <p:sp>
        <p:nvSpPr>
          <p:cNvPr id="7" name="TextBox 7"/>
          <p:cNvSpPr txBox="1"/>
          <p:nvPr/>
        </p:nvSpPr>
        <p:spPr>
          <a:xfrm>
            <a:off x="8323334" y="1938405"/>
            <a:ext cx="1641332" cy="1675129"/>
          </a:xfrm>
          <a:prstGeom prst="rect">
            <a:avLst/>
          </a:prstGeom>
        </p:spPr>
        <p:txBody>
          <a:bodyPr lIns="0" tIns="0" rIns="0" bIns="0" rtlCol="0" anchor="t">
            <a:spAutoFit/>
          </a:bodyPr>
          <a:lstStyle/>
          <a:p>
            <a:pPr algn="ctr">
              <a:lnSpc>
                <a:spcPts val="13720"/>
              </a:lnSpc>
            </a:pPr>
            <a:r>
              <a:rPr lang="en-US" sz="9800" b="1" spc="460">
                <a:solidFill>
                  <a:srgbClr val="FFFFFF"/>
                </a:solidFill>
                <a:latin typeface="Gotham Condensed 1 Bold"/>
                <a:ea typeface="Gotham Condensed 1 Bold"/>
                <a:cs typeface="Gotham Condensed 1 Bold"/>
                <a:sym typeface="Gotham Condensed 1 Bold"/>
              </a:rPr>
              <a:t>#1</a:t>
            </a:r>
          </a:p>
        </p:txBody>
      </p:sp>
      <p:sp>
        <p:nvSpPr>
          <p:cNvPr id="8" name="TextBox 8"/>
          <p:cNvSpPr txBox="1"/>
          <p:nvPr/>
        </p:nvSpPr>
        <p:spPr>
          <a:xfrm>
            <a:off x="1028700" y="5580697"/>
            <a:ext cx="16230600"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 1-12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1405786"/>
            <a:ext cx="14286185" cy="6185916"/>
          </a:xfrm>
          <a:prstGeom prst="rect">
            <a:avLst/>
          </a:prstGeom>
        </p:spPr>
        <p:txBody>
          <a:bodyPr lIns="0" tIns="0" rIns="0" bIns="0" rtlCol="0" anchor="t">
            <a:spAutoFit/>
          </a:bodyPr>
          <a:lstStyle/>
          <a:p>
            <a:pPr algn="ctr">
              <a:lnSpc>
                <a:spcPts val="4902"/>
              </a:lnSpc>
            </a:pPr>
            <a:r>
              <a:rPr lang="en-US" sz="3800" b="1" spc="-129">
                <a:solidFill>
                  <a:srgbClr val="FFFFFF"/>
                </a:solidFill>
                <a:latin typeface="Gotham 1 Bold"/>
                <a:ea typeface="Gotham 1 Bold"/>
                <a:cs typeface="Gotham 1 Bold"/>
                <a:sym typeface="Gotham 1 Bold"/>
              </a:rPr>
              <a:t>[1] After this the Moabites and Ammonites, and with them some of the Meunites, came against Jehoshaphat for battle. [2] Some men came and told Jehoshaphat, “A great multitude is coming against you from Edom, from beyond the sea; and, behold, they are in Hazazon-tamar” (that is, Engedi). [3] Then Jehoshaphat was afraid and set his face to seek the Lord, and proclaimed a fast throughout all Judah. [4] And Judah assembled to seek help from the Lord; from all the cities of Judah they came to seek the Lord.  </a:t>
            </a:r>
          </a:p>
          <a:p>
            <a:pPr algn="ctr">
              <a:lnSpc>
                <a:spcPts val="4902"/>
              </a:lnSpc>
            </a:pPr>
            <a:endParaRPr lang="en-US" sz="3800" b="1" spc="-129">
              <a:solidFill>
                <a:srgbClr val="FFFFFF"/>
              </a:solidFill>
              <a:latin typeface="Gotham 1 Bold"/>
              <a:ea typeface="Gotham 1 Bold"/>
              <a:cs typeface="Gotham 1 Bold"/>
              <a:sym typeface="Gotham 1 Bold"/>
            </a:endParaRPr>
          </a:p>
        </p:txBody>
      </p:sp>
      <p:sp>
        <p:nvSpPr>
          <p:cNvPr id="4" name="TextBox 4"/>
          <p:cNvSpPr txBox="1"/>
          <p:nvPr/>
        </p:nvSpPr>
        <p:spPr>
          <a:xfrm>
            <a:off x="1431971" y="7515502"/>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20:1-12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1088286"/>
            <a:ext cx="14286185" cy="6805041"/>
          </a:xfrm>
          <a:prstGeom prst="rect">
            <a:avLst/>
          </a:prstGeom>
        </p:spPr>
        <p:txBody>
          <a:bodyPr lIns="0" tIns="0" rIns="0" bIns="0" rtlCol="0" anchor="t">
            <a:spAutoFit/>
          </a:bodyPr>
          <a:lstStyle/>
          <a:p>
            <a:pPr algn="ctr">
              <a:lnSpc>
                <a:spcPts val="4902"/>
              </a:lnSpc>
            </a:pPr>
            <a:r>
              <a:rPr lang="en-US" sz="3800" b="1" spc="-129">
                <a:solidFill>
                  <a:srgbClr val="FFFFFF"/>
                </a:solidFill>
                <a:latin typeface="Gotham 1 Bold"/>
                <a:ea typeface="Gotham 1 Bold"/>
                <a:cs typeface="Gotham 1 Bold"/>
                <a:sym typeface="Gotham 1 Bold"/>
              </a:rPr>
              <a:t>[5] And Jehoshaphat stood in the assembly of Judah and Jerusalem, in the house of the Lord, before the new court, [6] and said, “O Lord, God of our fathers, are you not God in heaven? You rule over all the kingdoms of the nations. In your hand are power and might, so that none is able to withstand you. [7] Did you not, our God, drive out the inhabitants of this land before your people Israel, and give it forever to the descendants of Abraham your friend? [8] And they have lived in it and have built for you in it a sanctuary for your name, saying, </a:t>
            </a:r>
          </a:p>
          <a:p>
            <a:pPr algn="ctr">
              <a:lnSpc>
                <a:spcPts val="4902"/>
              </a:lnSpc>
            </a:pPr>
            <a:endParaRPr lang="en-US" sz="3800" b="1" spc="-129">
              <a:solidFill>
                <a:srgbClr val="FFFFFF"/>
              </a:solidFill>
              <a:latin typeface="Gotham 1 Bold"/>
              <a:ea typeface="Gotham 1 Bold"/>
              <a:cs typeface="Gotham 1 Bold"/>
              <a:sym typeface="Gotham 1 Bold"/>
            </a:endParaRPr>
          </a:p>
        </p:txBody>
      </p:sp>
      <p:sp>
        <p:nvSpPr>
          <p:cNvPr id="4" name="TextBox 4"/>
          <p:cNvSpPr txBox="1"/>
          <p:nvPr/>
        </p:nvSpPr>
        <p:spPr>
          <a:xfrm>
            <a:off x="1431971" y="7515502"/>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20:1-12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2326536"/>
            <a:ext cx="14286185" cy="5566791"/>
          </a:xfrm>
          <a:prstGeom prst="rect">
            <a:avLst/>
          </a:prstGeom>
        </p:spPr>
        <p:txBody>
          <a:bodyPr lIns="0" tIns="0" rIns="0" bIns="0" rtlCol="0" anchor="t">
            <a:spAutoFit/>
          </a:bodyPr>
          <a:lstStyle/>
          <a:p>
            <a:pPr algn="ctr">
              <a:lnSpc>
                <a:spcPts val="4902"/>
              </a:lnSpc>
            </a:pPr>
            <a:r>
              <a:rPr lang="en-US" sz="3800" b="1" spc="-129">
                <a:solidFill>
                  <a:srgbClr val="FFFFFF"/>
                </a:solidFill>
                <a:latin typeface="Gotham 1 Bold"/>
                <a:ea typeface="Gotham 1 Bold"/>
                <a:cs typeface="Gotham 1 Bold"/>
                <a:sym typeface="Gotham 1 Bold"/>
              </a:rPr>
              <a:t>[9] ‘If disaster comes upon us, the sword, judgment, or pestilence, or famine, we will stand before this house and before you—for your name is in this house—and cry out to you in our affliction, and you will hear and save.’ [10] And now behold, the men of Ammon and Moab and Mount Seir, whom you would not let Israel invade when they came from the land of Egypt, and whom they avoided and </a:t>
            </a:r>
          </a:p>
          <a:p>
            <a:pPr algn="ctr">
              <a:lnSpc>
                <a:spcPts val="4902"/>
              </a:lnSpc>
            </a:pPr>
            <a:r>
              <a:rPr lang="en-US" sz="3800" b="1" spc="-129">
                <a:solidFill>
                  <a:srgbClr val="FFFFFF"/>
                </a:solidFill>
                <a:latin typeface="Gotham 1 Bold"/>
                <a:ea typeface="Gotham 1 Bold"/>
                <a:cs typeface="Gotham 1 Bold"/>
                <a:sym typeface="Gotham 1 Bold"/>
              </a:rPr>
              <a:t>did not destroy— </a:t>
            </a:r>
          </a:p>
          <a:p>
            <a:pPr algn="ctr">
              <a:lnSpc>
                <a:spcPts val="4902"/>
              </a:lnSpc>
            </a:pPr>
            <a:endParaRPr lang="en-US" sz="3800" b="1" spc="-129">
              <a:solidFill>
                <a:srgbClr val="FFFFFF"/>
              </a:solidFill>
              <a:latin typeface="Gotham 1 Bold"/>
              <a:ea typeface="Gotham 1 Bold"/>
              <a:cs typeface="Gotham 1 Bold"/>
              <a:sym typeface="Gotham 1 Bold"/>
            </a:endParaRPr>
          </a:p>
        </p:txBody>
      </p:sp>
      <p:sp>
        <p:nvSpPr>
          <p:cNvPr id="4" name="TextBox 4"/>
          <p:cNvSpPr txBox="1"/>
          <p:nvPr/>
        </p:nvSpPr>
        <p:spPr>
          <a:xfrm>
            <a:off x="1431971" y="7515502"/>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20:1-12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3269742"/>
            <a:ext cx="14286185" cy="3709416"/>
          </a:xfrm>
          <a:prstGeom prst="rect">
            <a:avLst/>
          </a:prstGeom>
        </p:spPr>
        <p:txBody>
          <a:bodyPr lIns="0" tIns="0" rIns="0" bIns="0" rtlCol="0" anchor="t">
            <a:spAutoFit/>
          </a:bodyPr>
          <a:lstStyle/>
          <a:p>
            <a:pPr algn="ctr">
              <a:lnSpc>
                <a:spcPts val="4902"/>
              </a:lnSpc>
            </a:pPr>
            <a:r>
              <a:rPr lang="en-US" sz="3800" b="1" spc="-129">
                <a:solidFill>
                  <a:srgbClr val="FFFFFF"/>
                </a:solidFill>
                <a:latin typeface="Gotham 1 Bold"/>
                <a:ea typeface="Gotham 1 Bold"/>
                <a:cs typeface="Gotham 1 Bold"/>
                <a:sym typeface="Gotham 1 Bold"/>
              </a:rPr>
              <a:t>[11] behold, they reward us by coming to drive us out of your possession, which you have given us to inherit. [12] O our God, will you not execute judgment on them? For we are powerless against this great horde that is coming against us. We do not know what to do, but our eyes are on you.” </a:t>
            </a:r>
          </a:p>
          <a:p>
            <a:pPr algn="ctr">
              <a:lnSpc>
                <a:spcPts val="4902"/>
              </a:lnSpc>
            </a:pPr>
            <a:endParaRPr lang="en-US" sz="3800" b="1" spc="-129">
              <a:solidFill>
                <a:srgbClr val="FFFFFF"/>
              </a:solidFill>
              <a:latin typeface="Gotham 1 Bold"/>
              <a:ea typeface="Gotham 1 Bold"/>
              <a:cs typeface="Gotham 1 Bold"/>
              <a:sym typeface="Gotham 1 Bold"/>
            </a:endParaRPr>
          </a:p>
        </p:txBody>
      </p:sp>
      <p:sp>
        <p:nvSpPr>
          <p:cNvPr id="4" name="TextBox 4"/>
          <p:cNvSpPr txBox="1"/>
          <p:nvPr/>
        </p:nvSpPr>
        <p:spPr>
          <a:xfrm>
            <a:off x="1431971" y="7515502"/>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20:1-12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8323334" y="2050554"/>
            <a:ext cx="1641332" cy="164133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ln w="85725" cap="sq">
              <a:solidFill>
                <a:srgbClr val="FFFFFF"/>
              </a:solidFill>
              <a:prstDash val="solid"/>
              <a:miter/>
            </a:ln>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028700" y="4160966"/>
            <a:ext cx="16230600" cy="1486406"/>
          </a:xfrm>
          <a:prstGeom prst="rect">
            <a:avLst/>
          </a:prstGeom>
        </p:spPr>
        <p:txBody>
          <a:bodyPr lIns="0" tIns="0" rIns="0" bIns="0" rtlCol="0" anchor="t">
            <a:spAutoFit/>
          </a:bodyPr>
          <a:lstStyle/>
          <a:p>
            <a:pPr algn="ctr">
              <a:lnSpc>
                <a:spcPts val="10735"/>
              </a:lnSpc>
            </a:pPr>
            <a:r>
              <a:rPr lang="en-US" sz="12199" b="1" spc="573">
                <a:solidFill>
                  <a:srgbClr val="FFFFFF"/>
                </a:solidFill>
                <a:latin typeface="Gotham Condensed 1 Bold"/>
                <a:ea typeface="Gotham Condensed 1 Bold"/>
                <a:cs typeface="Gotham Condensed 1 Bold"/>
                <a:sym typeface="Gotham Condensed 1 Bold"/>
              </a:rPr>
              <a:t>GOD’S RESPONSE </a:t>
            </a:r>
          </a:p>
        </p:txBody>
      </p:sp>
      <p:sp>
        <p:nvSpPr>
          <p:cNvPr id="7" name="TextBox 7"/>
          <p:cNvSpPr txBox="1"/>
          <p:nvPr/>
        </p:nvSpPr>
        <p:spPr>
          <a:xfrm>
            <a:off x="8323334" y="1938405"/>
            <a:ext cx="1641332" cy="1675129"/>
          </a:xfrm>
          <a:prstGeom prst="rect">
            <a:avLst/>
          </a:prstGeom>
        </p:spPr>
        <p:txBody>
          <a:bodyPr lIns="0" tIns="0" rIns="0" bIns="0" rtlCol="0" anchor="t">
            <a:spAutoFit/>
          </a:bodyPr>
          <a:lstStyle/>
          <a:p>
            <a:pPr algn="ctr">
              <a:lnSpc>
                <a:spcPts val="13720"/>
              </a:lnSpc>
            </a:pPr>
            <a:r>
              <a:rPr lang="en-US" sz="9800" b="1" spc="460">
                <a:solidFill>
                  <a:srgbClr val="FFFFFF"/>
                </a:solidFill>
                <a:latin typeface="Gotham Condensed 1 Bold"/>
                <a:ea typeface="Gotham Condensed 1 Bold"/>
                <a:cs typeface="Gotham Condensed 1 Bold"/>
                <a:sym typeface="Gotham Condensed 1 Bold"/>
              </a:rPr>
              <a:t>#2</a:t>
            </a:r>
          </a:p>
        </p:txBody>
      </p:sp>
      <p:sp>
        <p:nvSpPr>
          <p:cNvPr id="8" name="TextBox 8"/>
          <p:cNvSpPr txBox="1"/>
          <p:nvPr/>
        </p:nvSpPr>
        <p:spPr>
          <a:xfrm>
            <a:off x="1028700" y="5580697"/>
            <a:ext cx="16230600"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2 CHRONICLES 20: 13-19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1039</Words>
  <Application>Microsoft Macintosh PowerPoint</Application>
  <PresentationFormat>Custom</PresentationFormat>
  <Paragraphs>52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Gotham 2</vt:lpstr>
      <vt:lpstr>Gotham 1 Bold</vt:lpstr>
      <vt:lpstr>Arial</vt:lpstr>
      <vt:lpstr>Calibri</vt:lpstr>
      <vt:lpstr>Gotham Condensed 1 Bold</vt:lpstr>
      <vt:lpstr>Gotham Condensed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Tony Merida_Deepen Devotion_March2026</dc:title>
  <cp:lastModifiedBy>Beavers, Ashley</cp:lastModifiedBy>
  <cp:revision>2</cp:revision>
  <dcterms:created xsi:type="dcterms:W3CDTF">2006-08-16T00:00:00Z</dcterms:created>
  <dcterms:modified xsi:type="dcterms:W3CDTF">2026-02-12T19:17:04Z</dcterms:modified>
  <dc:identifier>DAG-hFOHud4</dc:identifier>
</cp:coreProperties>
</file>